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120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37DA55-352B-5369-094A-AE7EEA955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8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5E32C3D-CF05-EC05-A90B-43CBD05DB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88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2024InternationalCongress: Slide Template</dc:title>
  <cp:lastModifiedBy>Lydia Bashaw</cp:lastModifiedBy>
  <cp:revision>3</cp:revision>
  <dcterms:created xsi:type="dcterms:W3CDTF">2006-08-16T00:00:00Z</dcterms:created>
  <dcterms:modified xsi:type="dcterms:W3CDTF">2024-03-20T18:57:35Z</dcterms:modified>
  <dc:identifier>DAF_hUtltXA</dc:identifier>
</cp:coreProperties>
</file>